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 varScale="1">
        <p:scale>
          <a:sx n="102" d="100"/>
          <a:sy n="102" d="100"/>
        </p:scale>
        <p:origin x="19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5C07BEF-B26C-BBB5-2A4A-CFA6A50EBF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DCCF5F5-68C6-41D3-F209-ED777E01C2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E9DD9B5-0C58-FACD-5752-34127CA5F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47C7-8BD9-764F-9590-13A230AB0CBC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50F4DB9-B9A0-D3D5-62C3-22BB6B602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0C24780-8704-EF48-9B68-3046805F8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E4CC-E356-0D45-B94F-0378E06F00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69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FA0293-3D88-7D35-E27C-218BC94E7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34EB184-EBAE-206C-D5F9-9949C9CA6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3940E43-80CC-2B64-C182-A14089865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47C7-8BD9-764F-9590-13A230AB0CBC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60E1AB1-92BC-6DFE-2966-F785AEC6C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265CF50-6C4E-52BF-8C80-309F35956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E4CC-E356-0D45-B94F-0378E06F00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6732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AA3EB3-D96F-F81A-C9E2-8F7061C4F1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0D6C5B5-6D13-CF7E-8AE4-80F5D2590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333F719-398A-BFCF-6BD8-1432A1424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47C7-8BD9-764F-9590-13A230AB0CBC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14894F-3F8A-595F-B79B-4F62AC054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B37C37-CD42-CCE6-B0BD-EA28574B7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E4CC-E356-0D45-B94F-0378E06F00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0939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3A53AE-DDBE-DDFE-1A35-3ABEC2A3B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5B2B007-75A8-B5D0-C046-65A354E3DE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8EA5E45-059B-5E4F-5B0F-213B973934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0799F85-9497-8408-DE67-AC6C5F560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47C7-8BD9-764F-9590-13A230AB0CBC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2E78118-518B-192C-703E-6AA77B2EB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29DEAEE-8544-E9A4-5AC4-E7C9AC7B7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E4CC-E356-0D45-B94F-0378E06F00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2070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00F700-C720-D860-4DFC-FD2BD74AA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4FC8B94-000D-CAEC-4A25-369915756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B085626-8CE7-E9C3-7F24-016E8DF685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94217C9-8A14-1AFA-49D8-6FBD0F7358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E020E6C-4EE7-69FB-977D-C6E31C51ED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0C2CE3D9-F60A-A6D1-DEB5-866DABE5E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47C7-8BD9-764F-9590-13A230AB0CBC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E173DB4-9078-18D1-E59B-37D4D6774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B367B85-52EB-7E34-6F3B-C0744B4DB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E4CC-E356-0D45-B94F-0378E06F00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0846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87894E-E787-B51A-A31D-C93061A32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98CFCB5-415B-7CF8-D914-EC33E7685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47C7-8BD9-764F-9590-13A230AB0CBC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85F0A7F-63FE-CBA1-6BA7-4DDC10012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43B8EC5-8855-6142-2E56-28F6EC9C3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E4CC-E356-0D45-B94F-0378E06F00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3322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411F6FAC-AAFD-A78E-4778-B2165AE5C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47C7-8BD9-764F-9590-13A230AB0CBC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36A98FB-0E07-A553-B207-0AC027307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799DA89-F7A6-3A4B-4907-4EA022DD0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E4CC-E356-0D45-B94F-0378E06F00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061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FB806C-B10F-60E7-9305-42F5E12F4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0B92AD8-95B6-7BEA-D7F1-E3DD4B7B2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B9CBC6D-E461-91D7-319F-8519CE5E32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A46A332-5F5A-8979-6A5E-26464BE89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47C7-8BD9-764F-9590-13A230AB0CBC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9FE17E2-B387-7AA6-3540-8D8C82011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492C8CE-7E74-4BA5-5380-6410F83D5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E4CC-E356-0D45-B94F-0378E06F00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327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1A322A-F48F-D1BA-6B88-64B54C36A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44E50B8-B8C9-BC24-B25B-9BEEEAEC56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A97FB61-6684-A255-41DE-9DC0018A91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A6F0919-AA4B-40ED-D93E-68D580251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47C7-8BD9-764F-9590-13A230AB0CBC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C27C480-A395-4B26-7717-0891CCF7F9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D46D1B4-DC57-BDAF-61EF-12828EE52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E4CC-E356-0D45-B94F-0378E06F00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8280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F7B7679-DE30-1FF6-B9CA-4FFD70679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8489091-5722-CA63-E6A8-4C78AE3B54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D99FA91-208C-8408-0FA0-40DBB58F1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47C7-8BD9-764F-9590-13A230AB0CBC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FCED4C-2172-5EEC-2760-104259EB8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CF9BF6C-B821-8372-8FA1-8413D7E90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E4CC-E356-0D45-B94F-0378E06F00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7521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E414E0F-1FEF-5464-74E1-6CBADAE83F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288740F-A65B-844B-0FF9-F502EF53E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253E474-DC24-F1E8-6DB7-4F8C903CE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47C7-8BD9-764F-9590-13A230AB0CBC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31EB00B-F9FE-FC83-AA5A-012E0C863F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9EE6DA3-27D2-A9B9-E23D-D5B399B2C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7E4CC-E356-0D45-B94F-0378E06F00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5387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F8946E4-E8F7-6789-66CF-339E0773D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D1A9928-AC25-6565-5AA1-6B2D1BC930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BC820F5-86EB-E8F0-6B05-A12D51BC21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8847C7-8BD9-764F-9590-13A230AB0CBC}" type="datetimeFigureOut">
              <a:rPr kumimoji="1" lang="ja-JP" altLang="en-US" smtClean="0"/>
              <a:t>2026/9/1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AADEECC-3EF4-CF22-E578-132E806655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EBB565-C85E-37EC-F55A-D2C30A438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47E4CC-E356-0D45-B94F-0378E06F00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0666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7A97732-2DF7-483F-C4B3-A9C3E4576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729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B8B72BA-D6AD-C66D-56AD-FC139757F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304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E5B29819-5022-73DA-0C12-7289E59889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25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5B791-FE5F-D378-1C7C-B0249078F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2A12E9D-1499-926F-4C8E-3204E6826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8541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D5DD4-2034-BD5A-702C-F8B2E4D6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F000FA0-635E-7DD2-C06B-CD014EF60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98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98BD5-D7C5-4661-C5D8-14FF561261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4745EFD-40F7-C5D4-976F-FF593F470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11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E06C4-25DC-0F99-3CB8-937724896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E254CC6-0221-4773-3569-2B392BF82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5914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7FBF9-C904-679B-99CC-9311098F7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E408638-6D50-66E9-3B75-496F61FE81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743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6164E-8414-DA64-3B7F-C48063006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73574281-02BD-1E80-620A-3A2919547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743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A5486-B505-1CC3-B2E8-FAA8FC929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999FE0A-6699-F64B-2C3F-8B3C4E6CC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121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DCB8E-ED8A-984B-E9F2-6D2291799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5CEF763-B5DA-BECE-A167-BEA0063DD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2940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3F220-78D9-F196-E784-6D9F99E0A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EA99EF27-DFF6-A7A5-C8E9-548689AF3D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909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3A6B8E245F9454BABEC5B25745E2861" ma:contentTypeVersion="15" ma:contentTypeDescription="新しいドキュメントを作成します。" ma:contentTypeScope="" ma:versionID="8717b81e981c3441180ca0a7e0ebb74e">
  <xsd:schema xmlns:xsd="http://www.w3.org/2001/XMLSchema" xmlns:xs="http://www.w3.org/2001/XMLSchema" xmlns:p="http://schemas.microsoft.com/office/2006/metadata/properties" xmlns:ns2="6f0c976c-fd67-4a6f-8dfd-35cbdf892359" xmlns:ns3="741d06f7-d4bb-450a-b3f5-b1b823c2d633" targetNamespace="http://schemas.microsoft.com/office/2006/metadata/properties" ma:root="true" ma:fieldsID="3e12b6d91d288ec131c5fdf4df20d961" ns2:_="" ns3:_="">
    <xsd:import namespace="6f0c976c-fd67-4a6f-8dfd-35cbdf892359"/>
    <xsd:import namespace="741d06f7-d4bb-450a-b3f5-b1b823c2d63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0c976c-fd67-4a6f-8dfd-35cbdf8923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画像タグ" ma:readOnly="false" ma:fieldId="{5cf76f15-5ced-4ddc-b409-7134ff3c332f}" ma:taxonomyMulti="true" ma:sspId="15de2d82-aea6-4789-8bef-18ef921449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1d06f7-d4bb-450a-b3f5-b1b823c2d63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b842eb7f-7260-43ae-a1ff-e7bbbd00212e}" ma:internalName="TaxCatchAll" ma:showField="CatchAllData" ma:web="741d06f7-d4bb-450a-b3f5-b1b823c2d63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41d06f7-d4bb-450a-b3f5-b1b823c2d633" xsi:nil="true"/>
    <lcf76f155ced4ddcb4097134ff3c332f xmlns="6f0c976c-fd67-4a6f-8dfd-35cbdf89235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7F89CB3-83D7-4A79-B097-14EEB40A9A98}"/>
</file>

<file path=customXml/itemProps2.xml><?xml version="1.0" encoding="utf-8"?>
<ds:datastoreItem xmlns:ds="http://schemas.openxmlformats.org/officeDocument/2006/customXml" ds:itemID="{F5955561-ED42-4925-93A2-C66F53D3F2D5}"/>
</file>

<file path=customXml/itemProps3.xml><?xml version="1.0" encoding="utf-8"?>
<ds:datastoreItem xmlns:ds="http://schemas.openxmlformats.org/officeDocument/2006/customXml" ds:itemID="{1185BAE2-2D12-4A3C-8360-971BCADD727C}"/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Macintosh PowerPoint</Application>
  <PresentationFormat>ワイド画面</PresentationFormat>
  <Paragraphs>0</Paragraphs>
  <Slides>12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和男 河本</dc:creator>
  <cp:lastModifiedBy>和男 河本</cp:lastModifiedBy>
  <cp:revision>2</cp:revision>
  <dcterms:created xsi:type="dcterms:W3CDTF">2026-08-24T18:02:17Z</dcterms:created>
  <dcterms:modified xsi:type="dcterms:W3CDTF">2026-09-01T10:30:31Z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0x01010073A6B8E245F9454BABEC5B25745E2861</vt:lpwstr>
  </property>
</Properties>
</file>