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" y="1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F8C26-6198-4707-B29D-325941F33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A794485-F3D4-40D6-9507-3BECCC323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595007-33CA-40E3-80F5-244C4FCA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F42-90D2-42BA-918F-72C4B1B7C81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5EDF66-E1F5-44A1-A8BF-D97E2D81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11BDC4-326B-4845-92E4-25AE9E3C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77B-616B-434C-973F-29A7B975F1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94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E0F87D-122F-4B3D-8F67-26F0929E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92BFF91-2A7C-4DC9-A867-AD95C2729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EA0ABD-2CD3-4BB8-9D77-298F46B0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F42-90D2-42BA-918F-72C4B1B7C81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CEB315-27FF-4F87-A78D-0C047EB0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2ABCDD-FAD8-4BC6-B6F6-C34BB890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77B-616B-434C-973F-29A7B975F1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00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D9F6CF0-4874-48B1-86DB-56E28AE45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75E7CE5-539F-4D98-8E41-CBFE0D36B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B87B6-9CA9-4EAE-8602-B6847912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F42-90D2-42BA-918F-72C4B1B7C81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C5B068-ED32-464E-A1D6-87790875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54C093-EC0F-4566-8029-ABFED0DC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77B-616B-434C-973F-29A7B975F1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16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5B782C-14E5-4167-8BB6-DCBE95F4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596736-1AE8-4127-8622-2754C6FD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2AB787-75BF-4999-B094-7FB4786E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F42-90D2-42BA-918F-72C4B1B7C81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42A0E4-AE2E-4448-AE98-3AF63B59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0A9699-1DFC-47D8-9520-38C2361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77B-616B-434C-973F-29A7B975F1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48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D74BE1-481C-481F-99E3-FFF80948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EC271C-1762-4581-9D8E-1401DE1E3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342E0E-982E-4CBE-89E9-4BFF49AC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F42-90D2-42BA-918F-72C4B1B7C81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DD907A-9AA8-49DB-88C6-7E563D61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20E63A-FCAA-4098-B06B-BACAD636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77B-616B-434C-973F-29A7B975F1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83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C7642-6510-4756-A831-5C874D5C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47B91B-8E8C-4540-B8FA-E7A2AE16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A1C78C-9B2E-4A00-B233-567658576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B7B9DD-F3CC-4DA6-B596-C761E9DB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F42-90D2-42BA-918F-72C4B1B7C81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A57BC8-EE5A-492C-8616-69E01929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CC42D4-67CD-4ED0-9A82-2EDD2F18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77B-616B-434C-973F-29A7B975F1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34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6C2C54-D5B3-469D-8153-D363B246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B8DF71-715B-48B1-84B8-CBBB27DBD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0B9904D-3C9C-44B2-A6F2-C1B1C7AF5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C7D08E-367E-4240-B86A-6EC974004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EB8DB6-5D57-413D-92AA-5A009765A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4B980C-32F1-4133-837B-538EECDD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F42-90D2-42BA-918F-72C4B1B7C81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9D03CD7-4AAF-4E6D-949A-0F494A19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CA574-B50E-43BD-A142-6D53CD43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77B-616B-434C-973F-29A7B975F1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69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0A71A-495A-4A4D-A855-5B65AB61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9510101-5C9F-4F2E-8440-9EA1411DA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F42-90D2-42BA-918F-72C4B1B7C81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8E7AF94-6C65-4444-88C3-CDEC53B8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4D5AA07-162A-41CD-943B-DDA3AF76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77B-616B-434C-973F-29A7B975F1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96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729BF4C-7E49-469A-892A-592356AD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F42-90D2-42BA-918F-72C4B1B7C81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C5B694-2832-436A-B5D6-C36539E7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913639-C7B6-4A2B-A387-30ACC671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77B-616B-434C-973F-29A7B975F1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4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43A020-7069-423C-9AF1-05410DC0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8001CE-6E5F-4FB5-BD90-44E83ED1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8554D5-6A94-4093-92A9-C8E5FAA70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A1F608-6D55-4953-BF8D-552AADAD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F42-90D2-42BA-918F-72C4B1B7C81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D5D7DB-E827-4748-84A3-40FF258B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793EF6-9376-4BD5-BAFF-67510A88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77B-616B-434C-973F-29A7B975F1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6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0C5272-39F2-4BF5-9EE3-81659667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242A6F-800D-428E-80E6-60A1EA407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953545-E1D3-49AE-98F6-2AFEC574F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A6B2CA-5335-4CC1-83B8-E197DAD3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F42-90D2-42BA-918F-72C4B1B7C81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1EA34E-1305-4377-804F-CAF54B06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7CFB9A-C6D6-4815-B58F-99B55EA6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677B-616B-434C-973F-29A7B975F1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87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2852C3C-4979-41F5-A037-A4789FBF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C5A9A0-034A-42B9-AB5B-35146400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276E01-2710-44DC-898C-63CFF527D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0F42-90D2-42BA-918F-72C4B1B7C81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A8EDCF-FC5E-4D52-A2CB-29AE9857A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2D9AB0-4868-4A49-A7E6-422C875A0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677B-616B-434C-973F-29A7B975F1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1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A0FA849-66A2-4D02-89FF-4B76102FD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A827339-BB68-4E9D-8B52-D482BDE4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5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9FB40BD-EF5E-49A6-B572-D043892E8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3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6111614-410B-489B-A94B-8BD85A236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6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055A5D-8A2F-4AF9-9E8C-65EE3E440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7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1AA3952-EF7F-4177-BB11-47D0CFCD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6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B742B2-EC00-42C2-9431-E86246A3F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5ED46A-80DC-4BCB-A9F6-98EF06D8B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0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BC4BEF-B002-444E-A9F3-C2973FA95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4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3ACEC7-4288-4C80-B0F7-BC2B25FF0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F83908B-30AC-4E27-9AF6-07D4EBC0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1763EAC-754F-40A5-B38C-C37B1E222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1D5B9EE1124434A9FAA6C2DE8E0D7EC" ma:contentTypeVersion="10" ma:contentTypeDescription="新しいドキュメントを作成します。" ma:contentTypeScope="" ma:versionID="87e48879ee2c6c7c40e7cc570058d438">
  <xsd:schema xmlns:xsd="http://www.w3.org/2001/XMLSchema" xmlns:xs="http://www.w3.org/2001/XMLSchema" xmlns:p="http://schemas.microsoft.com/office/2006/metadata/properties" xmlns:ns3="12647076-d1e2-4be2-ae88-b3027722f72d" xmlns:ns4="38c0b744-701f-482d-ba30-7e8067bfde2e" targetNamespace="http://schemas.microsoft.com/office/2006/metadata/properties" ma:root="true" ma:fieldsID="ebd15a97ddebe006ea6b50d5c520bb10" ns3:_="" ns4:_="">
    <xsd:import namespace="12647076-d1e2-4be2-ae88-b3027722f72d"/>
    <xsd:import namespace="38c0b744-701f-482d-ba30-7e8067bfde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47076-d1e2-4be2-ae88-b3027722f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0b744-701f-482d-ba30-7e8067bfde2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DBEED0-2F2C-4C26-A9F8-C243CBBD6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DD9972-A201-4D6E-8DFC-1AA043C0B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47076-d1e2-4be2-ae88-b3027722f72d"/>
    <ds:schemaRef ds:uri="38c0b744-701f-482d-ba30-7e8067bfde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6550B6-7DF8-4074-8AE5-5AF3B16D60EE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38c0b744-701f-482d-ba30-7e8067bfde2e"/>
    <ds:schemaRef ds:uri="12647076-d1e2-4be2-ae88-b3027722f72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ワイド画面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西村 優利</dc:creator>
  <cp:lastModifiedBy>寺前 智治</cp:lastModifiedBy>
  <cp:revision>4</cp:revision>
  <dcterms:created xsi:type="dcterms:W3CDTF">2020-03-12T02:36:22Z</dcterms:created>
  <dcterms:modified xsi:type="dcterms:W3CDTF">2024-04-17T02:36:04Z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0x01010041D5B9EE1124434A9FAA6C2DE8E0D7EC</vt:lpwstr>
  </property>
</Properties>
</file>